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538" r:id="rId2"/>
    <p:sldId id="535" r:id="rId3"/>
    <p:sldId id="541" r:id="rId4"/>
    <p:sldId id="537" r:id="rId5"/>
    <p:sldId id="564" r:id="rId6"/>
    <p:sldId id="542" r:id="rId7"/>
    <p:sldId id="536" r:id="rId8"/>
    <p:sldId id="543" r:id="rId9"/>
    <p:sldId id="544" r:id="rId10"/>
    <p:sldId id="545" r:id="rId11"/>
    <p:sldId id="540" r:id="rId12"/>
    <p:sldId id="546" r:id="rId13"/>
    <p:sldId id="547" r:id="rId14"/>
    <p:sldId id="548" r:id="rId15"/>
    <p:sldId id="549" r:id="rId16"/>
    <p:sldId id="550" r:id="rId17"/>
    <p:sldId id="551" r:id="rId18"/>
    <p:sldId id="565" r:id="rId19"/>
    <p:sldId id="566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2" r:id="rId31"/>
    <p:sldId id="563" r:id="rId32"/>
    <p:sldId id="567" r:id="rId33"/>
    <p:sldId id="568" r:id="rId34"/>
    <p:sldId id="595" r:id="rId35"/>
    <p:sldId id="596" r:id="rId36"/>
    <p:sldId id="597" r:id="rId37"/>
    <p:sldId id="594" r:id="rId38"/>
    <p:sldId id="583" r:id="rId39"/>
    <p:sldId id="584" r:id="rId40"/>
    <p:sldId id="585" r:id="rId41"/>
    <p:sldId id="586" r:id="rId42"/>
    <p:sldId id="587" r:id="rId43"/>
    <p:sldId id="609" r:id="rId44"/>
    <p:sldId id="610" r:id="rId45"/>
    <p:sldId id="588" r:id="rId46"/>
    <p:sldId id="589" r:id="rId47"/>
    <p:sldId id="590" r:id="rId48"/>
    <p:sldId id="591" r:id="rId49"/>
    <p:sldId id="592" r:id="rId50"/>
    <p:sldId id="593" r:id="rId51"/>
    <p:sldId id="607" r:id="rId52"/>
    <p:sldId id="608" r:id="rId53"/>
    <p:sldId id="582" r:id="rId54"/>
    <p:sldId id="576" r:id="rId55"/>
    <p:sldId id="569" r:id="rId56"/>
    <p:sldId id="570" r:id="rId57"/>
    <p:sldId id="571" r:id="rId58"/>
    <p:sldId id="572" r:id="rId59"/>
    <p:sldId id="573" r:id="rId60"/>
    <p:sldId id="574" r:id="rId61"/>
    <p:sldId id="575" r:id="rId62"/>
    <p:sldId id="598" r:id="rId63"/>
    <p:sldId id="599" r:id="rId64"/>
    <p:sldId id="600" r:id="rId65"/>
    <p:sldId id="601" r:id="rId66"/>
    <p:sldId id="602" r:id="rId67"/>
    <p:sldId id="603" r:id="rId68"/>
    <p:sldId id="604" r:id="rId69"/>
    <p:sldId id="605" r:id="rId70"/>
    <p:sldId id="606" r:id="rId71"/>
    <p:sldId id="579" r:id="rId72"/>
    <p:sldId id="580" r:id="rId73"/>
    <p:sldId id="581" r:id="rId74"/>
    <p:sldId id="578" r:id="rId7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C"/>
    <a:srgbClr val="343433"/>
    <a:srgbClr val="FF6C00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16B61D-DFEE-389E-18E2-2FD74C1D4F31}" v="2" dt="2024-09-24T15:55:43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7242"/>
  </p:normalViewPr>
  <p:slideViewPr>
    <p:cSldViewPr snapToGrid="0">
      <p:cViewPr varScale="1">
        <p:scale>
          <a:sx n="114" d="100"/>
          <a:sy n="114" d="100"/>
        </p:scale>
        <p:origin x="228" y="102"/>
      </p:cViewPr>
      <p:guideLst>
        <p:guide orient="horz" pos="595"/>
        <p:guide pos="3840"/>
        <p:guide orient="horz" pos="1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llan Andrey Fontecha Baron" userId="S::dilafontecha@soy.sena.edu.co::fb0ab324-9c64-4d25-a19e-890e8f992f22" providerId="AD" clId="Web-{FBBBCB51-912B-09E6-FE1D-BD190C640D29}"/>
    <pc:docChg chg="modSld">
      <pc:chgData name="Dillan Andrey Fontecha Baron" userId="S::dilafontecha@soy.sena.edu.co::fb0ab324-9c64-4d25-a19e-890e8f992f22" providerId="AD" clId="Web-{FBBBCB51-912B-09E6-FE1D-BD190C640D29}" dt="2024-09-10T18:45:45.797" v="8" actId="1076"/>
      <pc:docMkLst>
        <pc:docMk/>
      </pc:docMkLst>
      <pc:sldChg chg="addSp delSp modSp">
        <pc:chgData name="Dillan Andrey Fontecha Baron" userId="S::dilafontecha@soy.sena.edu.co::fb0ab324-9c64-4d25-a19e-890e8f992f22" providerId="AD" clId="Web-{FBBBCB51-912B-09E6-FE1D-BD190C640D29}" dt="2024-09-10T18:45:45.797" v="8" actId="1076"/>
        <pc:sldMkLst>
          <pc:docMk/>
          <pc:sldMk cId="2041721648" sldId="583"/>
        </pc:sldMkLst>
        <pc:spChg chg="add mod">
          <ac:chgData name="Dillan Andrey Fontecha Baron" userId="S::dilafontecha@soy.sena.edu.co::fb0ab324-9c64-4d25-a19e-890e8f992f22" providerId="AD" clId="Web-{FBBBCB51-912B-09E6-FE1D-BD190C640D29}" dt="2024-09-10T18:45:45.797" v="8" actId="1076"/>
          <ac:spMkLst>
            <pc:docMk/>
            <pc:sldMk cId="2041721648" sldId="583"/>
            <ac:spMk id="3" creationId="{060F025E-E9CD-DA45-74F7-103A7370389F}"/>
          </ac:spMkLst>
        </pc:spChg>
        <pc:spChg chg="del">
          <ac:chgData name="Dillan Andrey Fontecha Baron" userId="S::dilafontecha@soy.sena.edu.co::fb0ab324-9c64-4d25-a19e-890e8f992f22" providerId="AD" clId="Web-{FBBBCB51-912B-09E6-FE1D-BD190C640D29}" dt="2024-09-10T18:44:31.310" v="1"/>
          <ac:spMkLst>
            <pc:docMk/>
            <pc:sldMk cId="2041721648" sldId="583"/>
            <ac:spMk id="6" creationId="{09157344-34A5-36DC-9B11-3A58C863438E}"/>
          </ac:spMkLst>
        </pc:spChg>
        <pc:picChg chg="add mod">
          <ac:chgData name="Dillan Andrey Fontecha Baron" userId="S::dilafontecha@soy.sena.edu.co::fb0ab324-9c64-4d25-a19e-890e8f992f22" providerId="AD" clId="Web-{FBBBCB51-912B-09E6-FE1D-BD190C640D29}" dt="2024-09-10T18:44:54.967" v="5" actId="14100"/>
          <ac:picMkLst>
            <pc:docMk/>
            <pc:sldMk cId="2041721648" sldId="583"/>
            <ac:picMk id="2" creationId="{0977B508-9620-D4AB-F0BD-088C6F37AB0B}"/>
          </ac:picMkLst>
        </pc:picChg>
        <pc:picChg chg="del">
          <ac:chgData name="Dillan Andrey Fontecha Baron" userId="S::dilafontecha@soy.sena.edu.co::fb0ab324-9c64-4d25-a19e-890e8f992f22" providerId="AD" clId="Web-{FBBBCB51-912B-09E6-FE1D-BD190C640D29}" dt="2024-09-10T18:44:24.356" v="0"/>
          <ac:picMkLst>
            <pc:docMk/>
            <pc:sldMk cId="2041721648" sldId="583"/>
            <ac:picMk id="4" creationId="{0C088FAD-DFB0-EAE8-AABC-3E63AD324CED}"/>
          </ac:picMkLst>
        </pc:picChg>
      </pc:sldChg>
    </pc:docChg>
  </pc:docChgLst>
  <pc:docChgLst>
    <pc:chgData name="Dillan Andrey Fontecha Baron" userId="S::dilafontecha@soy.sena.edu.co::fb0ab324-9c64-4d25-a19e-890e8f992f22" providerId="AD" clId="Web-{C416B61D-DFEE-389E-18E2-2FD74C1D4F31}"/>
    <pc:docChg chg="modSld">
      <pc:chgData name="Dillan Andrey Fontecha Baron" userId="S::dilafontecha@soy.sena.edu.co::fb0ab324-9c64-4d25-a19e-890e8f992f22" providerId="AD" clId="Web-{C416B61D-DFEE-389E-18E2-2FD74C1D4F31}" dt="2024-09-24T15:55:43.652" v="1"/>
      <pc:docMkLst>
        <pc:docMk/>
      </pc:docMkLst>
      <pc:sldChg chg="addSp delSp">
        <pc:chgData name="Dillan Andrey Fontecha Baron" userId="S::dilafontecha@soy.sena.edu.co::fb0ab324-9c64-4d25-a19e-890e8f992f22" providerId="AD" clId="Web-{C416B61D-DFEE-389E-18E2-2FD74C1D4F31}" dt="2024-09-24T15:55:43.652" v="1"/>
        <pc:sldMkLst>
          <pc:docMk/>
          <pc:sldMk cId="2041721648" sldId="583"/>
        </pc:sldMkLst>
        <pc:picChg chg="add del">
          <ac:chgData name="Dillan Andrey Fontecha Baron" userId="S::dilafontecha@soy.sena.edu.co::fb0ab324-9c64-4d25-a19e-890e8f992f22" providerId="AD" clId="Web-{C416B61D-DFEE-389E-18E2-2FD74C1D4F31}" dt="2024-09-24T15:55:43.652" v="1"/>
          <ac:picMkLst>
            <pc:docMk/>
            <pc:sldMk cId="2041721648" sldId="583"/>
            <ac:picMk id="2" creationId="{0977B508-9620-D4AB-F0BD-088C6F37AB0B}"/>
          </ac:picMkLst>
        </pc:picChg>
      </pc:sldChg>
    </pc:docChg>
  </pc:docChgLst>
  <pc:docChgLst>
    <pc:chgData name="Adrian David Fomeque Cardenas" userId="S::adfomeque@soy.sena.edu.co::71badfc1-27f6-4a99-9869-10ed1c62ee8e" providerId="AD" clId="Web-{2E9E015E-EA73-C4FD-1943-0C028BACFC00}"/>
    <pc:docChg chg="addSld delSld modSld">
      <pc:chgData name="Adrian David Fomeque Cardenas" userId="S::adfomeque@soy.sena.edu.co::71badfc1-27f6-4a99-9869-10ed1c62ee8e" providerId="AD" clId="Web-{2E9E015E-EA73-C4FD-1943-0C028BACFC00}" dt="2024-07-12T17:08:41.980" v="63" actId="1076"/>
      <pc:docMkLst>
        <pc:docMk/>
      </pc:docMkLst>
      <pc:sldChg chg="modSp">
        <pc:chgData name="Adrian David Fomeque Cardenas" userId="S::adfomeque@soy.sena.edu.co::71badfc1-27f6-4a99-9869-10ed1c62ee8e" providerId="AD" clId="Web-{2E9E015E-EA73-C4FD-1943-0C028BACFC00}" dt="2024-07-12T15:18:36.641" v="36" actId="1076"/>
        <pc:sldMkLst>
          <pc:docMk/>
          <pc:sldMk cId="3854535190" sldId="553"/>
        </pc:sldMkLst>
        <pc:spChg chg="mod">
          <ac:chgData name="Adrian David Fomeque Cardenas" userId="S::adfomeque@soy.sena.edu.co::71badfc1-27f6-4a99-9869-10ed1c62ee8e" providerId="AD" clId="Web-{2E9E015E-EA73-C4FD-1943-0C028BACFC00}" dt="2024-07-12T15:18:36.641" v="36" actId="1076"/>
          <ac:spMkLst>
            <pc:docMk/>
            <pc:sldMk cId="3854535190" sldId="553"/>
            <ac:spMk id="3" creationId="{A6C31FC2-6C63-0CB9-C78D-1723D5E9DD66}"/>
          </ac:spMkLst>
        </pc:spChg>
      </pc:sldChg>
      <pc:sldChg chg="modSp">
        <pc:chgData name="Adrian David Fomeque Cardenas" userId="S::adfomeque@soy.sena.edu.co::71badfc1-27f6-4a99-9869-10ed1c62ee8e" providerId="AD" clId="Web-{2E9E015E-EA73-C4FD-1943-0C028BACFC00}" dt="2024-07-12T15:46:03.160" v="58" actId="20577"/>
        <pc:sldMkLst>
          <pc:docMk/>
          <pc:sldMk cId="3413646692" sldId="555"/>
        </pc:sldMkLst>
        <pc:spChg chg="mod">
          <ac:chgData name="Adrian David Fomeque Cardenas" userId="S::adfomeque@soy.sena.edu.co::71badfc1-27f6-4a99-9869-10ed1c62ee8e" providerId="AD" clId="Web-{2E9E015E-EA73-C4FD-1943-0C028BACFC00}" dt="2024-07-12T15:46:03.160" v="58" actId="20577"/>
          <ac:spMkLst>
            <pc:docMk/>
            <pc:sldMk cId="3413646692" sldId="555"/>
            <ac:spMk id="3" creationId="{A6C31FC2-6C63-0CB9-C78D-1723D5E9DD66}"/>
          </ac:spMkLst>
        </pc:spChg>
      </pc:sldChg>
      <pc:sldChg chg="modSp">
        <pc:chgData name="Adrian David Fomeque Cardenas" userId="S::adfomeque@soy.sena.edu.co::71badfc1-27f6-4a99-9869-10ed1c62ee8e" providerId="AD" clId="Web-{2E9E015E-EA73-C4FD-1943-0C028BACFC00}" dt="2024-07-12T17:08:41.980" v="63" actId="1076"/>
        <pc:sldMkLst>
          <pc:docMk/>
          <pc:sldMk cId="1611996311" sldId="589"/>
        </pc:sldMkLst>
        <pc:picChg chg="mod">
          <ac:chgData name="Adrian David Fomeque Cardenas" userId="S::adfomeque@soy.sena.edu.co::71badfc1-27f6-4a99-9869-10ed1c62ee8e" providerId="AD" clId="Web-{2E9E015E-EA73-C4FD-1943-0C028BACFC00}" dt="2024-07-12T17:08:41.980" v="63" actId="1076"/>
          <ac:picMkLst>
            <pc:docMk/>
            <pc:sldMk cId="1611996311" sldId="589"/>
            <ac:picMk id="3" creationId="{91BFECF7-25DB-4604-8BFC-8A5B62A2DA60}"/>
          </ac:picMkLst>
        </pc:picChg>
      </pc:sldChg>
      <pc:sldChg chg="addSp delSp modSp">
        <pc:chgData name="Adrian David Fomeque Cardenas" userId="S::adfomeque@soy.sena.edu.co::71badfc1-27f6-4a99-9869-10ed1c62ee8e" providerId="AD" clId="Web-{2E9E015E-EA73-C4FD-1943-0C028BACFC00}" dt="2024-07-12T15:16:42.200" v="8" actId="1076"/>
        <pc:sldMkLst>
          <pc:docMk/>
          <pc:sldMk cId="1676568908" sldId="591"/>
        </pc:sldMkLst>
        <pc:spChg chg="del">
          <ac:chgData name="Adrian David Fomeque Cardenas" userId="S::adfomeque@soy.sena.edu.co::71badfc1-27f6-4a99-9869-10ed1c62ee8e" providerId="AD" clId="Web-{2E9E015E-EA73-C4FD-1943-0C028BACFC00}" dt="2024-07-12T15:15:58.464" v="0"/>
          <ac:spMkLst>
            <pc:docMk/>
            <pc:sldMk cId="1676568908" sldId="591"/>
            <ac:spMk id="2" creationId="{82BBA36C-C509-DE12-57AC-6760F58765BD}"/>
          </ac:spMkLst>
        </pc:spChg>
        <pc:spChg chg="add mod">
          <ac:chgData name="Adrian David Fomeque Cardenas" userId="S::adfomeque@soy.sena.edu.co::71badfc1-27f6-4a99-9869-10ed1c62ee8e" providerId="AD" clId="Web-{2E9E015E-EA73-C4FD-1943-0C028BACFC00}" dt="2024-07-12T15:16:42.200" v="8" actId="1076"/>
          <ac:spMkLst>
            <pc:docMk/>
            <pc:sldMk cId="1676568908" sldId="591"/>
            <ac:spMk id="3" creationId="{D004AD44-D05F-84A3-67DD-0210948C7932}"/>
          </ac:spMkLst>
        </pc:spChg>
      </pc:sldChg>
      <pc:sldChg chg="addSp delSp modSp">
        <pc:chgData name="Adrian David Fomeque Cardenas" userId="S::adfomeque@soy.sena.edu.co::71badfc1-27f6-4a99-9869-10ed1c62ee8e" providerId="AD" clId="Web-{2E9E015E-EA73-C4FD-1943-0C028BACFC00}" dt="2024-07-12T15:42:22.417" v="49" actId="1076"/>
        <pc:sldMkLst>
          <pc:docMk/>
          <pc:sldMk cId="2145801964" sldId="593"/>
        </pc:sldMkLst>
        <pc:spChg chg="del">
          <ac:chgData name="Adrian David Fomeque Cardenas" userId="S::adfomeque@soy.sena.edu.co::71badfc1-27f6-4a99-9869-10ed1c62ee8e" providerId="AD" clId="Web-{2E9E015E-EA73-C4FD-1943-0C028BACFC00}" dt="2024-07-12T15:42:09.214" v="45"/>
          <ac:spMkLst>
            <pc:docMk/>
            <pc:sldMk cId="2145801964" sldId="593"/>
            <ac:spMk id="3" creationId="{98CC5D81-B64C-64F1-4FE8-8BBF8404131E}"/>
          </ac:spMkLst>
        </pc:spChg>
        <pc:spChg chg="add mod">
          <ac:chgData name="Adrian David Fomeque Cardenas" userId="S::adfomeque@soy.sena.edu.co::71badfc1-27f6-4a99-9869-10ed1c62ee8e" providerId="AD" clId="Web-{2E9E015E-EA73-C4FD-1943-0C028BACFC00}" dt="2024-07-12T15:42:13.698" v="48" actId="1076"/>
          <ac:spMkLst>
            <pc:docMk/>
            <pc:sldMk cId="2145801964" sldId="593"/>
            <ac:spMk id="5" creationId="{88CC2B80-B922-AF3C-482F-AF27FABB2F8A}"/>
          </ac:spMkLst>
        </pc:spChg>
        <pc:picChg chg="del">
          <ac:chgData name="Adrian David Fomeque Cardenas" userId="S::adfomeque@soy.sena.edu.co::71badfc1-27f6-4a99-9869-10ed1c62ee8e" providerId="AD" clId="Web-{2E9E015E-EA73-C4FD-1943-0C028BACFC00}" dt="2024-07-12T15:41:28.572" v="37"/>
          <ac:picMkLst>
            <pc:docMk/>
            <pc:sldMk cId="2145801964" sldId="593"/>
            <ac:picMk id="2" creationId="{94847975-65AC-7C4B-0644-C2D10F9D8E70}"/>
          </ac:picMkLst>
        </pc:picChg>
        <pc:picChg chg="add mod">
          <ac:chgData name="Adrian David Fomeque Cardenas" userId="S::adfomeque@soy.sena.edu.co::71badfc1-27f6-4a99-9869-10ed1c62ee8e" providerId="AD" clId="Web-{2E9E015E-EA73-C4FD-1943-0C028BACFC00}" dt="2024-07-12T15:41:52.057" v="43" actId="14100"/>
          <ac:picMkLst>
            <pc:docMk/>
            <pc:sldMk cId="2145801964" sldId="593"/>
            <ac:picMk id="4" creationId="{A8AD0A31-8F40-8D39-E9B4-85F9707E5C00}"/>
          </ac:picMkLst>
        </pc:picChg>
        <pc:picChg chg="mod">
          <ac:chgData name="Adrian David Fomeque Cardenas" userId="S::adfomeque@soy.sena.edu.co::71badfc1-27f6-4a99-9869-10ed1c62ee8e" providerId="AD" clId="Web-{2E9E015E-EA73-C4FD-1943-0C028BACFC00}" dt="2024-07-12T15:42:22.417" v="49" actId="1076"/>
          <ac:picMkLst>
            <pc:docMk/>
            <pc:sldMk cId="2145801964" sldId="593"/>
            <ac:picMk id="6" creationId="{BEB087F5-B01C-A5DF-7903-C1B6AFFF9F10}"/>
          </ac:picMkLst>
        </pc:picChg>
      </pc:sldChg>
      <pc:sldChg chg="new del">
        <pc:chgData name="Adrian David Fomeque Cardenas" userId="S::adfomeque@soy.sena.edu.co::71badfc1-27f6-4a99-9869-10ed1c62ee8e" providerId="AD" clId="Web-{2E9E015E-EA73-C4FD-1943-0C028BACFC00}" dt="2024-07-12T15:56:42.559" v="62"/>
        <pc:sldMkLst>
          <pc:docMk/>
          <pc:sldMk cId="1282445893" sldId="609"/>
        </pc:sldMkLst>
      </pc:sldChg>
      <pc:sldChg chg="new del">
        <pc:chgData name="Adrian David Fomeque Cardenas" userId="S::adfomeque@soy.sena.edu.co::71badfc1-27f6-4a99-9869-10ed1c62ee8e" providerId="AD" clId="Web-{2E9E015E-EA73-C4FD-1943-0C028BACFC00}" dt="2024-07-12T15:56:32.871" v="60"/>
        <pc:sldMkLst>
          <pc:docMk/>
          <pc:sldMk cId="2686946867" sldId="609"/>
        </pc:sldMkLst>
      </pc:sldChg>
    </pc:docChg>
  </pc:docChgLst>
  <pc:docChgLst>
    <pc:chgData name="Adrian David Fomeque Cardenas" userId="S::adfomeque@soy.sena.edu.co::71badfc1-27f6-4a99-9869-10ed1c62ee8e" providerId="AD" clId="Web-{62734286-6DDB-8FA1-52E8-E2EA7340B155}"/>
    <pc:docChg chg="addSld modSld sldOrd">
      <pc:chgData name="Adrian David Fomeque Cardenas" userId="S::adfomeque@soy.sena.edu.co::71badfc1-27f6-4a99-9869-10ed1c62ee8e" providerId="AD" clId="Web-{62734286-6DDB-8FA1-52E8-E2EA7340B155}" dt="2024-07-16T16:47:11.080" v="74" actId="20577"/>
      <pc:docMkLst>
        <pc:docMk/>
      </pc:docMkLst>
      <pc:sldChg chg="addSp delSp modSp">
        <pc:chgData name="Adrian David Fomeque Cardenas" userId="S::adfomeque@soy.sena.edu.co::71badfc1-27f6-4a99-9869-10ed1c62ee8e" providerId="AD" clId="Web-{62734286-6DDB-8FA1-52E8-E2EA7340B155}" dt="2024-07-16T16:47:11.080" v="74" actId="20577"/>
        <pc:sldMkLst>
          <pc:docMk/>
          <pc:sldMk cId="810709552" sldId="599"/>
        </pc:sldMkLst>
        <pc:spChg chg="add del mod">
          <ac:chgData name="Adrian David Fomeque Cardenas" userId="S::adfomeque@soy.sena.edu.co::71badfc1-27f6-4a99-9869-10ed1c62ee8e" providerId="AD" clId="Web-{62734286-6DDB-8FA1-52E8-E2EA7340B155}" dt="2024-07-16T16:46:46.454" v="54"/>
          <ac:spMkLst>
            <pc:docMk/>
            <pc:sldMk cId="810709552" sldId="599"/>
            <ac:spMk id="2" creationId="{C69CCFAA-6A72-620F-4245-736DB77022E1}"/>
          </ac:spMkLst>
        </pc:spChg>
        <pc:spChg chg="add mod">
          <ac:chgData name="Adrian David Fomeque Cardenas" userId="S::adfomeque@soy.sena.edu.co::71badfc1-27f6-4a99-9869-10ed1c62ee8e" providerId="AD" clId="Web-{62734286-6DDB-8FA1-52E8-E2EA7340B155}" dt="2024-07-16T16:47:11.080" v="74" actId="20577"/>
          <ac:spMkLst>
            <pc:docMk/>
            <pc:sldMk cId="810709552" sldId="599"/>
            <ac:spMk id="5" creationId="{B671E1A7-BFD7-DE6C-88BB-8F3215EB112E}"/>
          </ac:spMkLst>
        </pc:spChg>
      </pc:sldChg>
      <pc:sldChg chg="modSp add ord replId">
        <pc:chgData name="Adrian David Fomeque Cardenas" userId="S::adfomeque@soy.sena.edu.co::71badfc1-27f6-4a99-9869-10ed1c62ee8e" providerId="AD" clId="Web-{62734286-6DDB-8FA1-52E8-E2EA7340B155}" dt="2024-07-16T16:24:36.277" v="33" actId="20577"/>
        <pc:sldMkLst>
          <pc:docMk/>
          <pc:sldMk cId="1927300731" sldId="609"/>
        </pc:sldMkLst>
        <pc:spChg chg="mod">
          <ac:chgData name="Adrian David Fomeque Cardenas" userId="S::adfomeque@soy.sena.edu.co::71badfc1-27f6-4a99-9869-10ed1c62ee8e" providerId="AD" clId="Web-{62734286-6DDB-8FA1-52E8-E2EA7340B155}" dt="2024-07-16T16:24:36.277" v="33" actId="20577"/>
          <ac:spMkLst>
            <pc:docMk/>
            <pc:sldMk cId="1927300731" sldId="609"/>
            <ac:spMk id="5" creationId="{35BFFB67-C3D4-337D-C327-AB25D270EADA}"/>
          </ac:spMkLst>
        </pc:spChg>
      </pc:sldChg>
      <pc:sldChg chg="addSp delSp modSp add ord replId">
        <pc:chgData name="Adrian David Fomeque Cardenas" userId="S::adfomeque@soy.sena.edu.co::71badfc1-27f6-4a99-9869-10ed1c62ee8e" providerId="AD" clId="Web-{62734286-6DDB-8FA1-52E8-E2EA7340B155}" dt="2024-07-16T16:29:04.703" v="51" actId="14100"/>
        <pc:sldMkLst>
          <pc:docMk/>
          <pc:sldMk cId="2230196898" sldId="610"/>
        </pc:sldMkLst>
        <pc:spChg chg="add del mod">
          <ac:chgData name="Adrian David Fomeque Cardenas" userId="S::adfomeque@soy.sena.edu.co::71badfc1-27f6-4a99-9869-10ed1c62ee8e" providerId="AD" clId="Web-{62734286-6DDB-8FA1-52E8-E2EA7340B155}" dt="2024-07-16T16:27:05.498" v="46"/>
          <ac:spMkLst>
            <pc:docMk/>
            <pc:sldMk cId="2230196898" sldId="610"/>
            <ac:spMk id="3" creationId="{A0735FC6-1CDF-06EA-2B59-DDF0566186AB}"/>
          </ac:spMkLst>
        </pc:spChg>
        <pc:spChg chg="add mod">
          <ac:chgData name="Adrian David Fomeque Cardenas" userId="S::adfomeque@soy.sena.edu.co::71badfc1-27f6-4a99-9869-10ed1c62ee8e" providerId="AD" clId="Web-{62734286-6DDB-8FA1-52E8-E2EA7340B155}" dt="2024-07-16T16:27:40.718" v="50" actId="1076"/>
          <ac:spMkLst>
            <pc:docMk/>
            <pc:sldMk cId="2230196898" sldId="610"/>
            <ac:spMk id="4" creationId="{5BB95494-ADB1-FFCE-19C0-5FAA96EDA4D6}"/>
          </ac:spMkLst>
        </pc:spChg>
        <pc:spChg chg="del">
          <ac:chgData name="Adrian David Fomeque Cardenas" userId="S::adfomeque@soy.sena.edu.co::71badfc1-27f6-4a99-9869-10ed1c62ee8e" providerId="AD" clId="Web-{62734286-6DDB-8FA1-52E8-E2EA7340B155}" dt="2024-07-16T16:24:48.074" v="36"/>
          <ac:spMkLst>
            <pc:docMk/>
            <pc:sldMk cId="2230196898" sldId="610"/>
            <ac:spMk id="9" creationId="{051FB7BC-DC8A-C34B-9DB2-218262E7877E}"/>
          </ac:spMkLst>
        </pc:spChg>
        <pc:picChg chg="add mod">
          <ac:chgData name="Adrian David Fomeque Cardenas" userId="S::adfomeque@soy.sena.edu.co::71badfc1-27f6-4a99-9869-10ed1c62ee8e" providerId="AD" clId="Web-{62734286-6DDB-8FA1-52E8-E2EA7340B155}" dt="2024-07-16T16:29:04.703" v="51" actId="14100"/>
          <ac:picMkLst>
            <pc:docMk/>
            <pc:sldMk cId="2230196898" sldId="610"/>
            <ac:picMk id="2" creationId="{ECFA2419-6E98-8D57-F6BF-ECA4304A28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501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193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24/09/2024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ucid.app/lucidchart/266aa271-198b-4c4d-ab06-19dbea699f64/edit?viewport_loc=-528%2C-148%2C3328%2C1630%2C0_0&amp;invitationId=inv_78fed417-e89e-4015-b849-a6eb88b132f5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dilafontecha_soy_sena_edu_co/EXLNTUerpDJBgPXUYqQaxt0BV9zfe2n0-Bl8-hnmrypfhw?e=uv8Be9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w:/g/personal/adfomeque_soy_sena_edu_co/EV0h303tgAhGiKzbIljfvD0BdRRjzbD0OaPV1izBVcs84Q?e=Nujgvb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w:/g/personal/adfomeque_soy_sena_edu_co/EV0h303tgAhGiKzbIljfvD0BdRRjzbD0OaPV1izBVcs84Q?e=Nujgvb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adfomeque_soy_sena_edu_co/EasSbysLgchGsBtTna9cWeoBKEbmt1AmiXfxIcd3ov3edg?e=gKUYQz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u:/g/personal/adfomeque_soy_sena_edu_co/EQzrU-yroQVIh2Rw2tVSd1MB_2_j1JT8OtG13F0tkDSEMA?e=HGMbgc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b:/g/personal/adfomeque_soy_sena_edu_co/EeTAipb-yCFBuHg9WlzjvJ4B6bnPZc7Gey9oqg1MYMdSpg?e=KDEUn3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b:/g/personal/adfomeque_soy_sena_edu_co/EXMjQlV-nT5Fvbrl24JPiRcBnNmJsvuoL7m3J1P5TD-LdQ?e=bKZHdg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oysena-my.sharepoint.com/:x:/g/personal/adfomeque_soy_sena_edu_co/EeAQQqMgw9BMr23zoiQZeoMBb9K-mEHZjTr64rdJlN_qMw?e=fYrYDg" TargetMode="Externa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i:/g/personal/adfomeque_soy_sena_edu_co/EeIDfusI2yNMgIk0iebAcEwB_6dhYl_f1BBKSTjevB_I7g?e=MM4ghH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adfomeque_soy_sena_edu_co/EacQs9kNLqFOoLMV_7OhtTABQTDW4nat0GHXc9QGF6QyrQ?e=bXI7M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oysena-my.sharepoint.com/:u:/g/personal/adfomeque_soy_sena_edu_co/EToVrxuU4dVFgmZ4FJNdNxEBNr1MijLIA8zhP-btcCstzw?e=ZfYjXf" TargetMode="Externa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Q-Locura?tab=repositories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1960155" y="2765730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WEB CRAFT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5400" b="1" dirty="0">
              <a:solidFill>
                <a:prstClr val="black">
                  <a:lumMod val="75000"/>
                  <a:lumOff val="25000"/>
                </a:prstClr>
              </a:solidFill>
              <a:latin typeface="Work Sans Bold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972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774858" y="2539470"/>
            <a:ext cx="2961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Proyecto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16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1079312" y="2207889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54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Snack</a:t>
            </a:r>
            <a:endParaRPr kumimoji="0" lang="es-ES" sz="5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ACEE810-553A-42FC-A2BE-D98208BE0792}"/>
              </a:ext>
            </a:extLst>
          </p:cNvPr>
          <p:cNvSpPr txBox="1"/>
          <p:nvPr/>
        </p:nvSpPr>
        <p:spPr>
          <a:xfrm>
            <a:off x="1079312" y="3429000"/>
            <a:ext cx="645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Clientes: Andrés Cárdenas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Daniel Cárdenas </a:t>
            </a:r>
            <a:endParaRPr kumimoji="0" lang="es-ES" sz="36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CE673E6-7A35-4D09-8575-E3E333FE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50" y="2669554"/>
            <a:ext cx="2939012" cy="29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460398" y="2539470"/>
            <a:ext cx="5589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 General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40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bjetivo General curso SW | Slide Set">
            <a:extLst>
              <a:ext uri="{FF2B5EF4-FFF2-40B4-BE49-F238E27FC236}">
                <a16:creationId xmlns:a16="http://schemas.microsoft.com/office/drawing/2014/main" id="{232583D5-DE65-4490-8374-ECDDEB127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037" y="987428"/>
            <a:ext cx="5349059" cy="51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202734" y="1923979"/>
            <a:ext cx="7826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Crear un aplicativo web interactivo y eficiente para facilitar la orden y entrega de comidas rápidas basadas en Doritos</a:t>
            </a:r>
            <a:r>
              <a:rPr lang="es-MX" sz="3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S" sz="3200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94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798358" y="2539470"/>
            <a:ext cx="6914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Específicos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8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1252057" y="1497702"/>
            <a:ext cx="9687886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Diseñar una interfaz intuitiva y atractiva que permita a los usuarios navegar fácilmente por el menú y realizar sus pedidos.</a:t>
            </a:r>
            <a:endParaRPr lang="es-CO" sz="2000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 sistema de gestión de pedidos eficiente que agilice el proceso de preparación y entrega.</a:t>
            </a:r>
          </a:p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Implementar funcionalidades de seguimiento de pedidos para mantener informados a los clientes sobre el estado de su solicitud.</a:t>
            </a:r>
            <a:endParaRPr lang="es-MX" sz="2000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 convenios con diferentes plataformas de pago (nequi, daviplata) generando un QR para facilitar sus pagos </a:t>
            </a:r>
            <a:endParaRPr lang="es-MX" sz="2000" b="0" i="1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Establecer un sistema de retroalimentación para recopilar opiniones y mejorar continuamente la experiencia del cliente</a:t>
            </a:r>
            <a:endParaRPr lang="es-MX" sz="2000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Mostrar cualquier tipo de promoción o descuento que ofrezca la empresa </a:t>
            </a:r>
            <a:endParaRPr lang="es-CO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257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656222" y="2539470"/>
            <a:ext cx="9198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Planteamiento del Problema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2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lanteamiento del problema - Mind Map">
            <a:extLst>
              <a:ext uri="{FF2B5EF4-FFF2-40B4-BE49-F238E27FC236}">
                <a16:creationId xmlns:a16="http://schemas.microsoft.com/office/drawing/2014/main" id="{3F2427CB-92E4-4C37-8CFC-B19F654B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698" y="2963544"/>
            <a:ext cx="2825955" cy="334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1082180" y="1171386"/>
            <a:ext cx="9687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MX" sz="2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Actualmente, el proceso de pedido y entrega de comidas rápidas basadas en Doritos no está optimizado, lo que resulta en largos tiempos de espera, falta de información sobre el estado del pedido y una experiencia de usuario deficiente. Además, la falta de una plataforma digital dedicada limita la visibilidad y el alcance del negocio.</a:t>
            </a:r>
          </a:p>
          <a:p>
            <a:pPr>
              <a:spcBef>
                <a:spcPts val="600"/>
              </a:spcBef>
            </a:pPr>
            <a:endParaRPr lang="es-MX" sz="2400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s-MX" sz="2400" b="1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s-CO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endParaRPr lang="es-CO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129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57860" y="2539470"/>
            <a:ext cx="6595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Pregunta Problema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8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gunta - Iconos gratis de personas">
            <a:extLst>
              <a:ext uri="{FF2B5EF4-FFF2-40B4-BE49-F238E27FC236}">
                <a16:creationId xmlns:a16="http://schemas.microsoft.com/office/drawing/2014/main" id="{31E46285-EE95-4050-8214-E5EA6CF21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546" y="3322172"/>
            <a:ext cx="2961881" cy="29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1399214" y="-126287"/>
            <a:ext cx="9393572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s-MX" sz="2800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s-MX" sz="2800" b="1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s-MX" sz="2800" b="1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s-MX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¿Cómo podemos mejorar la experiencia de pedido y entrega de comidas rápidas basadas en Doritos mediante el desarrollo de una plataforma web eficiente y atractiva?</a:t>
            </a:r>
            <a:endParaRPr lang="es-CO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s-CO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endParaRPr lang="es-CO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34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3863281" y="2308651"/>
            <a:ext cx="4465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rgbClr val="4D4D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6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Adrián Fomeque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Dilan Fontecha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6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Brayan Galeano</a:t>
            </a:r>
          </a:p>
        </p:txBody>
      </p:sp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724624" y="2539470"/>
            <a:ext cx="7061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Alcance del Proyecto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8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esoramiento Tecnológico | Alojamiento Web">
            <a:extLst>
              <a:ext uri="{FF2B5EF4-FFF2-40B4-BE49-F238E27FC236}">
                <a16:creationId xmlns:a16="http://schemas.microsoft.com/office/drawing/2014/main" id="{A4E68B40-E54F-44CC-A94C-46CA8E93E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05" y="4007282"/>
            <a:ext cx="4141190" cy="231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1382321" y="1180189"/>
            <a:ext cx="9687886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MX" sz="2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 proyecto incluirá el diseño, desarrollo e implementación de una página web completa para el local unitario Q' locura, que permita a los usuarios ver el menú, realizar pedidos a nivel nacional precisamente en la localidad 5 de Usme, realizar seguimiento de sus solicitudes y proporcionar retroalimentación. Además, se incluirá la integración de un sistema de gestión de pedidos y opciones de pago seguras. Sin embargo, el alcance no cubrirá la logística de entrega física de los pedidos</a:t>
            </a:r>
            <a:endParaRPr lang="es-CO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endParaRPr lang="es-CO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535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112024" y="2539470"/>
            <a:ext cx="4286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977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ustificación de Proyecto de Investigación">
            <a:extLst>
              <a:ext uri="{FF2B5EF4-FFF2-40B4-BE49-F238E27FC236}">
                <a16:creationId xmlns:a16="http://schemas.microsoft.com/office/drawing/2014/main" id="{62D1E78E-3D24-442E-89AD-7A387F9F5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550" y="3894215"/>
            <a:ext cx="2549904" cy="275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1478559" y="1139615"/>
            <a:ext cx="968788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s-MX" sz="2400" b="0" i="1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La creación de una plataforma web dedicada para Q' locura es crucial para optimizar los procesos internos y aumentar la competitividad en el mercado de comidas rápidas. Proporcionará una solución conveniente y moderna para realizar </a:t>
            </a:r>
            <a:r>
              <a:rPr lang="es-MX" sz="2400" i="1" dirty="0">
                <a:solidFill>
                  <a:srgbClr val="222222"/>
                </a:solidFill>
                <a:latin typeface="Times New Roman"/>
                <a:cs typeface="Times New Roman"/>
              </a:rPr>
              <a:t>pedidos lo que resultará </a:t>
            </a:r>
            <a:r>
              <a:rPr lang="es-MX" sz="2400" b="0" i="1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en un aumento en las ventas. Además, permitirá una mayor visibilidad del negocio y una mejor gestión de la marca en el entorno digital.</a:t>
            </a:r>
            <a:endParaRPr lang="es-CO" sz="2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3646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277661" y="2539470"/>
            <a:ext cx="5955477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Mapa de Procesos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95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7FF5BEEE-08DA-523F-53A2-103DC3C5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467926"/>
            <a:ext cx="10905066" cy="531621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8892C8C-9676-D4CA-0EA5-5632280BA1A9}"/>
              </a:ext>
            </a:extLst>
          </p:cNvPr>
          <p:cNvSpPr txBox="1"/>
          <p:nvPr/>
        </p:nvSpPr>
        <p:spPr>
          <a:xfrm>
            <a:off x="1072056" y="5985326"/>
            <a:ext cx="734274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3"/>
              </a:rPr>
              <a:t>https://lucid.app/lucidchart/266aa271-198b-4c4d-ab06-19dbea699f64/edit?viewport_loc=-528%2C-148%2C3328%2C1630%2C0_0&amp;invitationId=inv_78fed417-e89e-4015-b849-a6eb88b132f5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310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069799" y="2539470"/>
            <a:ext cx="8371202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Mapa de Procesos BPMN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376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2694B7D9-A7C6-F8E3-0EBA-BCC08D7A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" y="991854"/>
            <a:ext cx="12101763" cy="521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2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24998" y="2539470"/>
            <a:ext cx="666079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Encuesta e Informe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383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F06BF7-288B-4B16-A4EA-1538749F6520}"/>
              </a:ext>
            </a:extLst>
          </p:cNvPr>
          <p:cNvSpPr txBox="1"/>
          <p:nvPr/>
        </p:nvSpPr>
        <p:spPr>
          <a:xfrm>
            <a:off x="2413232" y="1823492"/>
            <a:ext cx="736553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mayoría de los participantes muestran preferencias por un diseño moderno, colores claros, funcionalidades de personalización, notificaciones de promociones y entrega a domicilio. La facilidad de navegación, la rapidez en el proceso de pedido y la importancia del tiempo de entrega son aspectos cruciales. La retroalimentación y participación en versiones beta también son bien recibidas.</a:t>
            </a:r>
          </a:p>
          <a:p>
            <a:pPr algn="ctr"/>
            <a:endParaRPr lang="es-MX" i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i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O" sz="1800" i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Informe de la encuesta 1A.pdf</a:t>
            </a:r>
            <a:endParaRPr lang="es-MX" sz="1800" i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i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sz="1800" i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sz="40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90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619478" y="2539470"/>
            <a:ext cx="5271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 y Visión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84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461282" y="1784461"/>
            <a:ext cx="9352239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Requerimientos Funcionales</a:t>
            </a:r>
          </a:p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y No Funcionales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272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n e-Factura: generación factura-e y envió electrónico por firma digital">
            <a:extLst>
              <a:ext uri="{FF2B5EF4-FFF2-40B4-BE49-F238E27FC236}">
                <a16:creationId xmlns:a16="http://schemas.microsoft.com/office/drawing/2014/main" id="{001590E6-EAD2-494F-8074-CE7CB4C0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230" y="967604"/>
            <a:ext cx="4912113" cy="40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498125-AB6F-4FCF-9463-67B35EE14A01}"/>
              </a:ext>
            </a:extLst>
          </p:cNvPr>
          <p:cNvSpPr txBox="1"/>
          <p:nvPr/>
        </p:nvSpPr>
        <p:spPr>
          <a:xfrm>
            <a:off x="832607" y="967603"/>
            <a:ext cx="751443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REQUISITOS FUNCIONALES  </a:t>
            </a:r>
          </a:p>
          <a:p>
            <a:pPr algn="just" rtl="0" fontAlgn="base"/>
            <a:endParaRPr lang="es-MX" sz="200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1° El sistema debe permitir el registro de usuarios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2° El sistema debe permitir visualizar el catálogo de productos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3° El sistema debe permitir la búsqueda de productos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4° El sistema debe permitir gestionar un carrito de compras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5° El sistema debe permitir el proceso de pago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6° El sistema debe permitir la gestión de pedidos 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7° El sistema debe permitir la gestión de cuentas del usuario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8° El sistema debe permitir comentarios y valoraciones 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9° El sistema debe permitir la integración con redes sociales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10° El sistema debe permitir mostrar promociones y descuentos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11° El sistema debe permitir </a:t>
            </a:r>
            <a:r>
              <a:rPr lang="es-MX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seguimiento de los pedidos </a:t>
            </a:r>
            <a:endParaRPr lang="es-MX" sz="200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D8523D-0C58-D1A0-AA52-A23548A87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301" y="57632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Requerimientos Software Snack.docx</a:t>
            </a: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709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quisito y requerimientos by JUAN CARLOS ALVAREZ VELARDE - Infogram">
            <a:extLst>
              <a:ext uri="{FF2B5EF4-FFF2-40B4-BE49-F238E27FC236}">
                <a16:creationId xmlns:a16="http://schemas.microsoft.com/office/drawing/2014/main" id="{2D89E8AB-01F4-40C9-A526-7A20B8295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060" y="3429000"/>
            <a:ext cx="3000614" cy="285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084350D-EA33-4D14-9C43-C680A58F1E39}"/>
              </a:ext>
            </a:extLst>
          </p:cNvPr>
          <p:cNvSpPr txBox="1"/>
          <p:nvPr/>
        </p:nvSpPr>
        <p:spPr>
          <a:xfrm>
            <a:off x="673215" y="1122719"/>
            <a:ext cx="91922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REQUISITOS NO FUNCIONALES  </a:t>
            </a:r>
          </a:p>
          <a:p>
            <a:pPr algn="just" rtl="0" fontAlgn="base"/>
            <a:endParaRPr lang="es-MX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1° El sistema debe permitir garantizar la seguridad de los datos de los usuarios 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2° El sistema debe permitir tener tiempos de carga rápidos y una experiencia del usuario fluida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3° El sistema debe permitir estar disponible las 24 horas del día, los 7 días de la semana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4° El sistema debe permitir manejar un aumento en el número de usuarios y transacciones 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5° El sistema debe permitir ser compatible con una variedad de dispositivos y navegadores web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6° El sistema debe permitir cumplir con las regulaciones de seguridad de datos 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7° El sistema debe permitir optimizar el uso de recursos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8° El sistema debe permitir ser intuitivo y fácil de usar 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9° El sistema debe permitir adaptarse a diferentes idiomas, monedas y regulaciones locales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D9F98-74F3-3195-795A-2B4791316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241" y="52850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Requerimientos Software Snack.docx</a:t>
            </a: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12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572597" y="2413337"/>
            <a:ext cx="477727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Ficha Técnica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998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8F386AA-BE4F-661A-A468-BC701318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4" y="476810"/>
            <a:ext cx="4359018" cy="61117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2DD88EF-EE39-3814-8B24-F64919F66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368" y="438707"/>
            <a:ext cx="4389500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82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09758" y="2413337"/>
            <a:ext cx="6102954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Propuesta Técnica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322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FFF65D-5F1A-35F1-86F2-7F5F4255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5678" y="2761898"/>
            <a:ext cx="1219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PROPUESTA TÉCNICA WEBCRAFT.docx</a:t>
            </a:r>
            <a:endParaRPr kumimoji="0" lang="es-CO" altLang="es-CO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02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001657" y="2413337"/>
            <a:ext cx="7919156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Modelo entidad relación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161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">
            <a:extLst>
              <a:ext uri="{FF2B5EF4-FFF2-40B4-BE49-F238E27FC236}">
                <a16:creationId xmlns:a16="http://schemas.microsoft.com/office/drawing/2014/main" id="{0977B508-9620-D4AB-F0BD-088C6F37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59" y="479745"/>
            <a:ext cx="9867416" cy="579240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60F025E-E9CD-DA45-74F7-103A7370389F}"/>
              </a:ext>
            </a:extLst>
          </p:cNvPr>
          <p:cNvSpPr txBox="1"/>
          <p:nvPr/>
        </p:nvSpPr>
        <p:spPr>
          <a:xfrm>
            <a:off x="306729" y="63641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MER VP.vpp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21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73876" y="2413337"/>
            <a:ext cx="5974714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Modelo relacional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65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570238" y="2021380"/>
            <a:ext cx="272355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i="1" dirty="0">
                <a:solidFill>
                  <a:srgbClr val="38A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6697F3-B1A3-FADB-1243-D89866428CB1}"/>
              </a:ext>
            </a:extLst>
          </p:cNvPr>
          <p:cNvSpPr txBox="1"/>
          <p:nvPr/>
        </p:nvSpPr>
        <p:spPr>
          <a:xfrm>
            <a:off x="1046731" y="2697978"/>
            <a:ext cx="546983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WEBCRAFT, NUESTRA MISIÓN ES CONSOLIDAR NUESTRA POSICIÓN COMO LÍDERES GLOBALES EN EL DESARROLLO DE SOLUCIONES DE SOFTWARE INNOVADORAS Y PERSONALIZADAS PARA EMPRESAS DE TODOS LOS TAMAÑOS Y SECTORES. NOS COMPROMETEMOS A SEGUIR OFRECIENDO PRODUCTOS Y SERVICIOS DE ALTA CALIDAD QUE IMPULSEN LA TRANSFORMACIÓN DIGITAL DE NUESTROS CLIENTES Y LES PERMITAN ALCANZAR SUS OBJETIVOS EMPRESARIALES DE MANERA EFECTIVA. ESTAMOS DEDICADOS A CULTIVAR RELACIONES SÓLIDAS Y DURADERAS CON NUESTROS CLIENTES, BASADAS EN LA CONFIANZA, LA TRANSPARENCIA Y LA EXCELENCIA EN EL SERVICIO."</a:t>
            </a:r>
          </a:p>
          <a:p>
            <a:endParaRPr lang="es-CO" sz="1050" dirty="0">
              <a:latin typeface="Work Sans Light Roman" pitchFamily="2" charset="77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570238" y="2527926"/>
            <a:ext cx="1425934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08099FDD-2005-4455-B84D-56D1A519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253" y="2177392"/>
            <a:ext cx="3341921" cy="25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00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9B99F9E-7523-1954-B755-3A520178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0" y="193900"/>
            <a:ext cx="11027905" cy="559088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EB02B20-F5D9-0BAD-3158-49EE4CAD7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24" y="6333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Modelo_Relacional_Software_Snack.pdf</a:t>
            </a: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13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242636" y="2413337"/>
            <a:ext cx="9437199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Diccionario de base de </a:t>
            </a: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datos 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437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051FB7BC-DC8A-C34B-9DB2-218262E78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761" y="751344"/>
            <a:ext cx="750814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hlinkClick r:id="rId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MX" altLang="es-MX" sz="2400" dirty="0">
              <a:latin typeface="Arial" panose="020B0604020202020204" pitchFamily="34" charset="0"/>
              <a:hlinkClick r:id="rId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hlinkClick r:id="rId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MX" altLang="es-MX" sz="2400" dirty="0">
              <a:latin typeface="Arial" panose="020B0604020202020204" pitchFamily="34" charset="0"/>
              <a:hlinkClick r:id="rId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hlinkClick r:id="rId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MX" altLang="es-MX" sz="2400" dirty="0">
              <a:latin typeface="Arial" panose="020B0604020202020204" pitchFamily="34" charset="0"/>
              <a:hlinkClick r:id="rId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Diccionario de datos Software Snack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042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262676" y="2413337"/>
            <a:ext cx="9397124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Normalización 1fn, 2fn y 3fn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300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ECFA2419-6E98-8D57-F6BF-ECA4304A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34" y="402760"/>
            <a:ext cx="11016869" cy="54465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BB95494-ADB1-FFCE-19C0-5FAA96EDA4D6}"/>
              </a:ext>
            </a:extLst>
          </p:cNvPr>
          <p:cNvSpPr txBox="1"/>
          <p:nvPr/>
        </p:nvSpPr>
        <p:spPr>
          <a:xfrm>
            <a:off x="896039" y="62024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normalización.xlsx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6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655955" y="2413337"/>
            <a:ext cx="461055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Casos de Uso 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384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D5BCDA46-AB4F-4B4E-C352-C9250E0D3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86" y="64667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CUO.png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BFECF7-25DB-4604-8BFC-8A5B62A2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023" y="195848"/>
            <a:ext cx="8897592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6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134434" y="2413337"/>
            <a:ext cx="965360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Documenta</a:t>
            </a:r>
            <a:r>
              <a:rPr lang="es-CO" sz="6000" b="1" i="1" dirty="0" err="1">
                <a:solidFill>
                  <a:schemeClr val="bg1"/>
                </a:solidFill>
                <a:latin typeface="Times New Roman"/>
                <a:cs typeface="Times New Roman"/>
              </a:rPr>
              <a:t>ción</a:t>
            </a: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 Casos de Uso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545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04AD44-D05F-84A3-67DD-0210948C7932}"/>
              </a:ext>
            </a:extLst>
          </p:cNvPr>
          <p:cNvSpPr txBox="1"/>
          <p:nvPr/>
        </p:nvSpPr>
        <p:spPr>
          <a:xfrm>
            <a:off x="2961701" y="2768906"/>
            <a:ext cx="626859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hlinkClick r:id="rId3"/>
              </a:rPr>
              <a:t>Documentación Casos de uso WEBCRAFT.docx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676568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674116" y="2413337"/>
            <a:ext cx="6574237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Diagrama de clases 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88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077EDAF-45D2-4183-AF9E-92362AB6E7CC}"/>
              </a:ext>
            </a:extLst>
          </p:cNvPr>
          <p:cNvSpPr txBox="1">
            <a:spLocks/>
          </p:cNvSpPr>
          <p:nvPr/>
        </p:nvSpPr>
        <p:spPr>
          <a:xfrm>
            <a:off x="554759" y="1757159"/>
            <a:ext cx="272355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i="1" dirty="0">
                <a:solidFill>
                  <a:srgbClr val="38A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1E39FB3-24F9-4AE9-BA88-D58DF75B401E}"/>
              </a:ext>
            </a:extLst>
          </p:cNvPr>
          <p:cNvCxnSpPr>
            <a:cxnSpLocks/>
          </p:cNvCxnSpPr>
          <p:nvPr/>
        </p:nvCxnSpPr>
        <p:spPr>
          <a:xfrm>
            <a:off x="554759" y="2286044"/>
            <a:ext cx="1425934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E7744745-E85D-4561-B963-ED2A148B412B}"/>
              </a:ext>
            </a:extLst>
          </p:cNvPr>
          <p:cNvSpPr txBox="1"/>
          <p:nvPr/>
        </p:nvSpPr>
        <p:spPr>
          <a:xfrm>
            <a:off x="839984" y="2501819"/>
            <a:ext cx="54698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 VISIÓN EN WEBCRAFT PARA EL AÑO 2034 ES CONVERTIRNOS EN EL REFERENTE INDISCUTIBLE EN EL DESARROLLO DE APLICACIONES WEB A NIVEL NACIONAL, RECONOCIDOS POR NUESTRA CAPACIDAD DE INNOVACIÓN, CALIDAD INIGUALABLE Y COMPROMISO CON LA SATISFACCIÓN DEL CLIENTE. BUSCAMOS EXPANDIR NUESTRA PRESENCIA GLOBAL, ESTABLECIENDO COLABORACIONES ESTRATÉGICAS CON EMPRESAS LÍDERES EN DIVERSOS SECTORES Y CONTINUANDO NUESTRA INVERSIÓN EN INVESTIGACIÓN Y DESARROLLO PARA MANTENERNOS A LA VANGUARDIA DE LA TECNOLOGÍA. ADEMÁS, ASPIRAMOS A SER UN EMPLEADOR DE ELECCIÓN, ATRAYENDO Y RETENIENDO A LOS MEJORES TALENTOS EN LA INDUSTRIA, Y CONTRIBUYENDO DE MANERA SIGNIFICATIVA AL CRECIMIENTO Y DESARROLLO DE NUESTRAS COMUNIDADES."</a:t>
            </a:r>
          </a:p>
          <a:p>
            <a:endParaRPr lang="es-CO" sz="1200" dirty="0">
              <a:latin typeface="Work Sans Light Roman" pitchFamily="2" charset="77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27DDA53-BB7B-4FD6-9F71-9FFFEDAB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99" y="2335023"/>
            <a:ext cx="4530187" cy="21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45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BEB087F5-B01C-A5DF-7903-C1B6AFFF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711" y="5041945"/>
            <a:ext cx="3277519" cy="1483823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A8AD0A31-8F40-8D39-E9B4-85F9707E5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8" y="224010"/>
            <a:ext cx="10341128" cy="526239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8CC2B80-B922-AF3C-482F-AF27FABB2F8A}"/>
              </a:ext>
            </a:extLst>
          </p:cNvPr>
          <p:cNvSpPr txBox="1"/>
          <p:nvPr/>
        </p:nvSpPr>
        <p:spPr>
          <a:xfrm>
            <a:off x="987846" y="589035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Diagrama de clases_WebCraft.mdj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1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044136" y="2413337"/>
            <a:ext cx="7834197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Diagrama de despliegue</a:t>
            </a:r>
          </a:p>
          <a:p>
            <a:pPr algn="ctr">
              <a:defRPr/>
            </a:pP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417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709FA86-E102-4CED-93B4-EA625306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0" y="373115"/>
            <a:ext cx="9940954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26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318796" y="2413337"/>
            <a:ext cx="3284874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Mockups</a:t>
            </a: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609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Mapa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11D626-EC2D-4B71-98FF-5B04544C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31" y="847288"/>
            <a:ext cx="7774908" cy="55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8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34D23AD-74C1-4C2E-A695-D993B9F6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469" y="1275127"/>
            <a:ext cx="8350210" cy="53451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Página principal</a:t>
            </a:r>
          </a:p>
        </p:txBody>
      </p:sp>
    </p:spTree>
    <p:extLst>
      <p:ext uri="{BB962C8B-B14F-4D97-AF65-F5344CB8AC3E}">
        <p14:creationId xmlns:p14="http://schemas.microsoft.com/office/powerpoint/2010/main" val="649304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Registrarse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DBFB85-153C-43C6-8B7D-073BD3CF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24" y="1107347"/>
            <a:ext cx="8318100" cy="558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1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Iniciar Ses</a:t>
            </a: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ión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485727-F1BC-4523-9F2E-970469736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88" y="1207624"/>
            <a:ext cx="8239823" cy="55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27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Salchilocuras 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7326EF-1A57-499F-83BD-D772BF6D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09" y="1201772"/>
            <a:ext cx="8632782" cy="51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Chorilocos</a:t>
            </a: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87AA8F-D6AF-4B9B-8BF9-F4CF66C89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933" y="1188620"/>
            <a:ext cx="8634133" cy="51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1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5351136" y="2539470"/>
            <a:ext cx="1808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Logo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909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Dorilocos 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99DDB0-B84F-42F1-8FF6-656888A0F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20" y="1098958"/>
            <a:ext cx="7293160" cy="55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07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s-ES" sz="4000" b="1" i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itas</a:t>
            </a: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268D38-B5DA-48AE-9401-BEA8AEBD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88" y="1029465"/>
            <a:ext cx="9031833" cy="53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08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470537" y="2413337"/>
            <a:ext cx="6981399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Mockups</a:t>
            </a: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 navegables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545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DC14E3-0029-5141-5C57-E0A16AD7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95" y="650449"/>
            <a:ext cx="10149285" cy="54015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671E1A7-BFD7-DE6C-88BB-8F3215EB112E}"/>
              </a:ext>
            </a:extLst>
          </p:cNvPr>
          <p:cNvSpPr txBox="1"/>
          <p:nvPr/>
        </p:nvSpPr>
        <p:spPr>
          <a:xfrm>
            <a:off x="166967" y="254"/>
            <a:ext cx="6453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4000" b="1" i="1">
                <a:solidFill>
                  <a:prstClr val="black">
                    <a:lumMod val="75000"/>
                    <a:lumOff val="25000"/>
                  </a:prstClr>
                </a:solidFill>
                <a:latin typeface="Times New Roman"/>
                <a:cs typeface="Times New Roman"/>
              </a:rPr>
              <a:t>Página</a:t>
            </a: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/>
                <a:cs typeface="Times New Roman"/>
              </a:rPr>
              <a:t> de inicio </a:t>
            </a:r>
            <a:endParaRPr lang="es-ES" sz="4000" b="1" i="1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0709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783B59D-3631-B2F3-967F-17E044C25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06" y="566775"/>
            <a:ext cx="10755983" cy="57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27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6AE0DB-D48C-6E27-F06E-EA998CB33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1" y="573748"/>
            <a:ext cx="10804082" cy="571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6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E617885-869F-068A-CFE1-D61DD406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2" y="614595"/>
            <a:ext cx="10708849" cy="56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98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2FFFBD-1960-2273-B51A-8D3365AC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504152"/>
            <a:ext cx="10624329" cy="5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700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D6A162-38C8-C885-F487-489EC1EB0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495226"/>
            <a:ext cx="10682881" cy="56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8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76A543-D437-5A1C-42D7-C3B89B78E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58" y="584370"/>
            <a:ext cx="10749003" cy="568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9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6732978" y="2537404"/>
            <a:ext cx="4868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W representa la WEB, en esta empresa nos enfocamos mucho en lo que transmiten los colores por esto escogimos el color negro en la letra como representación de la seriedad y el color gris hace referencia a la tranquilidad y la transparencia.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6D1C521-AF19-49AD-BCD5-E79813EFF409}"/>
              </a:ext>
            </a:extLst>
          </p:cNvPr>
          <p:cNvSpPr/>
          <p:nvPr/>
        </p:nvSpPr>
        <p:spPr>
          <a:xfrm>
            <a:off x="292923" y="1094760"/>
            <a:ext cx="6149822" cy="4349696"/>
          </a:xfrm>
          <a:custGeom>
            <a:avLst/>
            <a:gdLst/>
            <a:ahLst/>
            <a:cxnLst/>
            <a:rect l="l" t="t" r="r" b="b"/>
            <a:pathLst>
              <a:path w="12838684" h="7708786">
                <a:moveTo>
                  <a:pt x="0" y="0"/>
                </a:moveTo>
                <a:lnTo>
                  <a:pt x="12838684" y="0"/>
                </a:lnTo>
                <a:lnTo>
                  <a:pt x="12838684" y="7708786"/>
                </a:lnTo>
                <a:lnTo>
                  <a:pt x="0" y="7708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8058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7F27DAB-45A3-E739-9863-5D08A1178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9" y="511939"/>
            <a:ext cx="10946990" cy="58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157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672259" y="2413337"/>
            <a:ext cx="257795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GitHub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62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45A2F0E-36D6-433E-F900-4C99DC2F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263" y="1093484"/>
            <a:ext cx="10226843" cy="507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569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78FF575-6860-3D83-1B86-4A537F67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04" y="396374"/>
            <a:ext cx="10617869" cy="52631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BDAB479-E3C4-CF26-EA96-405143C04ACB}"/>
              </a:ext>
            </a:extLst>
          </p:cNvPr>
          <p:cNvSpPr txBox="1"/>
          <p:nvPr/>
        </p:nvSpPr>
        <p:spPr>
          <a:xfrm>
            <a:off x="583532" y="5877426"/>
            <a:ext cx="51996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https://github.com/Q-Locura?tab=repositories</a:t>
            </a:r>
            <a:endParaRPr lang="es-ES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927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48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859015" y="2539470"/>
            <a:ext cx="2792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Eslogan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68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2763880" y="1997839"/>
            <a:ext cx="6664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“</a:t>
            </a:r>
            <a:r>
              <a:rPr lang="es-ES" sz="6000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Haciendo posible lo imposible en la Web”</a:t>
            </a:r>
          </a:p>
        </p:txBody>
      </p:sp>
    </p:spTree>
    <p:extLst>
      <p:ext uri="{BB962C8B-B14F-4D97-AF65-F5344CB8AC3E}">
        <p14:creationId xmlns:p14="http://schemas.microsoft.com/office/powerpoint/2010/main" val="2848191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5249</TotalTime>
  <Words>1131</Words>
  <Application>Microsoft Office PowerPoint</Application>
  <PresentationFormat>Panorámica</PresentationFormat>
  <Paragraphs>112</Paragraphs>
  <Slides>74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Dillan Andrey Fontecha Baron</cp:lastModifiedBy>
  <cp:revision>274</cp:revision>
  <dcterms:created xsi:type="dcterms:W3CDTF">2020-10-01T23:51:28Z</dcterms:created>
  <dcterms:modified xsi:type="dcterms:W3CDTF">2024-09-24T15:55:44Z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